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31" r:id="rId2"/>
    <p:sldId id="332" r:id="rId3"/>
    <p:sldId id="342" r:id="rId4"/>
    <p:sldId id="340" r:id="rId5"/>
    <p:sldId id="341" r:id="rId6"/>
    <p:sldId id="346" r:id="rId7"/>
    <p:sldId id="347" r:id="rId8"/>
    <p:sldId id="349" r:id="rId9"/>
    <p:sldId id="333" r:id="rId10"/>
    <p:sldId id="350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BBB59"/>
    <a:srgbClr val="C0C0C0"/>
    <a:srgbClr val="000000"/>
    <a:srgbClr val="808080"/>
    <a:srgbClr val="DDDDDD"/>
    <a:srgbClr val="EAEAE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6671" autoAdjust="0"/>
    <p:restoredTop sz="94660"/>
  </p:normalViewPr>
  <p:slideViewPr>
    <p:cSldViewPr>
      <p:cViewPr varScale="1">
        <p:scale>
          <a:sx n="126" d="100"/>
          <a:sy n="126" d="100"/>
        </p:scale>
        <p:origin x="-5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4E6814A-11CE-4663-BC67-4C6EB606F1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9921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789447B-A677-4A34-A2C8-1625C9F5AFEF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  <p:sp>
        <p:nvSpPr>
          <p:cNvPr id="122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B1A0EA2-C5CA-4F00-898D-E83ED443ACC5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  <p:sp>
        <p:nvSpPr>
          <p:cNvPr id="204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5557295-CD00-4B36-80AD-DDC934A5F2F2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  <p:sp>
        <p:nvSpPr>
          <p:cNvPr id="133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81F56ED-801B-4FD8-8575-B9175C62918C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  <p:sp>
        <p:nvSpPr>
          <p:cNvPr id="143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51B07BB-4715-48E1-98D3-F16CA80F4857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  <p:sp>
        <p:nvSpPr>
          <p:cNvPr id="153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D889609-A04C-4CC0-97EE-EF2460BF9EC1}" type="slidenum">
              <a:rPr lang="ru-RU" altLang="ru-RU" smtClean="0"/>
              <a:pPr/>
              <a:t>5</a:t>
            </a:fld>
            <a:endParaRPr lang="ru-RU" altLang="ru-RU" smtClean="0"/>
          </a:p>
        </p:txBody>
      </p:sp>
      <p:sp>
        <p:nvSpPr>
          <p:cNvPr id="163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642F6FC-6711-4ADC-9C4D-E773B1D6CBD7}" type="slidenum">
              <a:rPr lang="ru-RU" altLang="ru-RU" smtClean="0"/>
              <a:pPr/>
              <a:t>6</a:t>
            </a:fld>
            <a:endParaRPr lang="ru-RU" altLang="ru-RU" smtClean="0"/>
          </a:p>
        </p:txBody>
      </p:sp>
      <p:sp>
        <p:nvSpPr>
          <p:cNvPr id="174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86F248B-7734-468D-B9AB-D36BA90A7AB6}" type="slidenum">
              <a:rPr lang="ru-RU" altLang="ru-RU" smtClean="0"/>
              <a:pPr/>
              <a:t>7</a:t>
            </a:fld>
            <a:endParaRPr lang="ru-RU" altLang="ru-RU" smtClean="0"/>
          </a:p>
        </p:txBody>
      </p:sp>
      <p:sp>
        <p:nvSpPr>
          <p:cNvPr id="184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046EBB9-C29C-41FD-917B-52B8557A65F9}" type="slidenum">
              <a:rPr lang="ru-RU" altLang="ru-RU" smtClean="0"/>
              <a:pPr/>
              <a:t>8</a:t>
            </a:fld>
            <a:endParaRPr lang="ru-RU" altLang="ru-RU" smtClean="0"/>
          </a:p>
        </p:txBody>
      </p:sp>
      <p:sp>
        <p:nvSpPr>
          <p:cNvPr id="194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9B1A0EA2-C5CA-4F00-898D-E83ED443ACC5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  <p:sp>
        <p:nvSpPr>
          <p:cNvPr id="204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C24CF-0B31-4F2E-8B41-1E32AD529C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319137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5AA13-3089-4FF2-B8DA-62C9DAF450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84776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8EFA5-0BA9-4D18-9382-AB43D15AE7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737224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990C8-A0D1-42FB-B325-BAB3B5DF03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778150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BA649-17B5-42B3-8A34-447A529482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672937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0B7AE-8C8C-482C-B743-6C52B77F4B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189564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FAF78-12D7-42FD-A4D5-4E32B4B7D1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979351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6CD6E-3AC2-4CAC-AF75-B0083109D4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22906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6C85D-8776-463A-B203-66A621413D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949968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CAD29-A5BF-4DC3-8E3B-B813DCEE00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51705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79F93-0D40-48D8-818E-D86571D1C0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536797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BB785D5-F8A2-45AC-A5D1-95E122FD4C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 advClick="0" advTm="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media" Target="../media/media5.mp3"/><Relationship Id="rId7" Type="http://schemas.openxmlformats.org/officeDocument/2006/relationships/image" Target="../media/image9.jpeg"/><Relationship Id="rId12" Type="http://schemas.openxmlformats.org/officeDocument/2006/relationships/image" Target="../media/image1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.jpeg"/><Relationship Id="rId4" Type="http://schemas.openxmlformats.org/officeDocument/2006/relationships/audio" Target="../media/media5.mp3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0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908050" y="1638300"/>
            <a:ext cx="78359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Игорь Б.Бурдонов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-153988" y="3740150"/>
            <a:ext cx="98599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и Клуб «Подвал № 1»</a:t>
            </a:r>
          </a:p>
        </p:txBody>
      </p:sp>
      <p:pic>
        <p:nvPicPr>
          <p:cNvPr id="2053" name="Picture 5" descr="stamp bla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995363"/>
            <a:ext cx="5143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f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6921500"/>
            <a:ext cx="952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podval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13" y="3149600"/>
            <a:ext cx="122396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05 Chariots de feu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01175" y="63241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0110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086100" y="2843213"/>
            <a:ext cx="3479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представляют</a:t>
            </a:r>
          </a:p>
        </p:txBody>
      </p:sp>
      <p:pic>
        <p:nvPicPr>
          <p:cNvPr id="3075" name="Picture 3" descr="f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6921500"/>
            <a:ext cx="952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_j_ vu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list 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5821363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прогулка по хельзе весна 2007 (43)1а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31238" y="0"/>
            <a:ext cx="17775238" cy="728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4375" y="4140200"/>
            <a:ext cx="795972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6000" spc="400" dirty="0" err="1">
                <a:latin typeface="Comic Sans MS" pitchFamily="66" charset="0"/>
              </a:rPr>
              <a:t>Жаннета</a:t>
            </a:r>
            <a:r>
              <a:rPr lang="ru-RU" sz="6000" spc="400" dirty="0">
                <a:latin typeface="Comic Sans MS" pitchFamily="66" charset="0"/>
              </a:rPr>
              <a:t>   </a:t>
            </a:r>
            <a:r>
              <a:rPr lang="ru-RU" sz="6000" spc="400" dirty="0" err="1">
                <a:latin typeface="Comic Sans MS" pitchFamily="66" charset="0"/>
              </a:rPr>
              <a:t>Шнайдер</a:t>
            </a:r>
            <a:endParaRPr lang="ru-RU" sz="6000" spc="400" dirty="0">
              <a:latin typeface="Comic Sans MS" pitchFamily="66" charset="0"/>
            </a:endParaRPr>
          </a:p>
        </p:txBody>
      </p:sp>
      <p:pic>
        <p:nvPicPr>
          <p:cNvPr id="4102" name="Picture 3" descr="f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6921500"/>
            <a:ext cx="952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81035" y="192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 L 0.91302 0 " pathEditMode="relative" rAng="0" ptsTypes="AA">
                                      <p:cBhvr>
                                        <p:cTn id="23" dur="5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4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074" grpId="0"/>
      <p:bldP spid="3074" grpId="1"/>
      <p:bldP spid="307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_j_ vu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list 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5821363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asfalt 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-90488"/>
            <a:ext cx="9601201" cy="720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3" descr="f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6921500"/>
            <a:ext cx="952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28799" y="57703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023 L 0.1816 0.29051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0" y="145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8000" fill="hold"/>
                                        <p:tgtEl>
                                          <p:spTgt spid="1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6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" presetID="6" presetClass="emp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6" dur="13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9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5E-6 -3.7037E-6 L 1.12604 1.63797 " pathEditMode="relative" rAng="0" ptsTypes="AA">
                                      <p:cBhvr>
                                        <p:cTn id="18" dur="1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02" y="8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asfalt 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-90488"/>
            <a:ext cx="9601201" cy="720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q 000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DSCF3607фаврр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-90488"/>
            <a:ext cx="9601201" cy="720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3" descr="f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6921500"/>
            <a:ext cx="952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560" y="548680"/>
            <a:ext cx="609600" cy="609600"/>
          </a:xfrm>
          <a:prstGeom prst="rect">
            <a:avLst/>
          </a:prstGeom>
        </p:spPr>
      </p:pic>
      <p:pic>
        <p:nvPicPr>
          <p:cNvPr id="3" name="06 Mariage d'amour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84568" y="12687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9000" fill="hold"/>
                                        <p:tgtEl>
                                          <p:spTgt spid="1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9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1  E" pathEditMode="relative" ptsTypes="">
                                      <p:cBhvr>
                                        <p:cTn id="13" dur="2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numSld="1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7" descr="002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-90488"/>
            <a:ext cx="9601201" cy="720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q 00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3" descr="f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6921500"/>
            <a:ext cx="952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12560" y="-904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7000" fill="hold"/>
                                        <p:tgtEl>
                                          <p:spTgt spid="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002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-90488"/>
            <a:ext cx="9601201" cy="720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f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6921500"/>
            <a:ext cx="952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q 000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726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0592" y="5486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7000" fill="hold"/>
                                        <p:tgtEl>
                                          <p:spTgt spid="11"/>
                                        </p:tgtEl>
                                      </p:cBhvr>
                                      <p:by x="340000" y="3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60695 -0.36875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47" y="-1844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q 000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726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f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6921500"/>
            <a:ext cx="952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28584" y="7814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1.02396 0 " pathEditMode="relative" rAng="0" ptsTypes="AA">
                                      <p:cBhvr>
                                        <p:cTn id="8" dur="3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23669" y="357166"/>
            <a:ext cx="8902630" cy="658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ru-RU" sz="5400" dirty="0">
                <a:latin typeface="Calibri" pitchFamily="34" charset="0"/>
              </a:rPr>
              <a:t>Стихи </a:t>
            </a:r>
            <a:r>
              <a:rPr lang="ru-RU" sz="5400" dirty="0" err="1">
                <a:latin typeface="Calibri" pitchFamily="34" charset="0"/>
              </a:rPr>
              <a:t>Жаннеты</a:t>
            </a:r>
            <a:r>
              <a:rPr lang="ru-RU" sz="5400" dirty="0">
                <a:latin typeface="Calibri" pitchFamily="34" charset="0"/>
              </a:rPr>
              <a:t> </a:t>
            </a:r>
            <a:r>
              <a:rPr lang="ru-RU" sz="5400" dirty="0" err="1">
                <a:latin typeface="Calibri" pitchFamily="34" charset="0"/>
              </a:rPr>
              <a:t>Шнайдер</a:t>
            </a:r>
            <a:endParaRPr lang="ru-RU" sz="5400" dirty="0">
              <a:latin typeface="Calibri" pitchFamily="34" charset="0"/>
            </a:endParaRPr>
          </a:p>
          <a:p>
            <a:pPr lvl="3">
              <a:spcBef>
                <a:spcPts val="2400"/>
              </a:spcBef>
              <a:defRPr/>
            </a:pPr>
            <a:r>
              <a:rPr lang="ru-RU" sz="2800" dirty="0">
                <a:latin typeface="Calibri" pitchFamily="34" charset="0"/>
              </a:rPr>
              <a:t>    </a:t>
            </a:r>
            <a:r>
              <a:rPr lang="en-US" sz="2800" dirty="0">
                <a:latin typeface="Calibri" pitchFamily="34" charset="0"/>
              </a:rPr>
              <a:t>3 </a:t>
            </a:r>
            <a:r>
              <a:rPr lang="ru-RU" sz="2800" dirty="0">
                <a:latin typeface="Calibri" pitchFamily="34" charset="0"/>
              </a:rPr>
              <a:t>фотографии    </a:t>
            </a:r>
            <a:r>
              <a:rPr lang="ru-RU" sz="2800" dirty="0" err="1">
                <a:latin typeface="Calibri" pitchFamily="34" charset="0"/>
              </a:rPr>
              <a:t>Жаннеты</a:t>
            </a:r>
            <a:r>
              <a:rPr lang="ru-RU" sz="2800" dirty="0">
                <a:latin typeface="Calibri" pitchFamily="34" charset="0"/>
              </a:rPr>
              <a:t> </a:t>
            </a:r>
            <a:r>
              <a:rPr lang="ru-RU" sz="2800" dirty="0" err="1">
                <a:latin typeface="Calibri" pitchFamily="34" charset="0"/>
              </a:rPr>
              <a:t>Шнайдер</a:t>
            </a:r>
            <a:r>
              <a:rPr lang="ru-RU" sz="2800" dirty="0">
                <a:latin typeface="Calibri" pitchFamily="34" charset="0"/>
              </a:rPr>
              <a:t> </a:t>
            </a:r>
          </a:p>
          <a:p>
            <a:pPr lvl="3">
              <a:defRPr/>
            </a:pPr>
            <a:r>
              <a:rPr lang="ru-RU" sz="2800" dirty="0">
                <a:latin typeface="Calibri" pitchFamily="34" charset="0"/>
              </a:rPr>
              <a:t> и 3 фотографии    Игоря </a:t>
            </a:r>
            <a:r>
              <a:rPr lang="ru-RU" sz="2800" dirty="0" err="1">
                <a:latin typeface="Calibri" pitchFamily="34" charset="0"/>
              </a:rPr>
              <a:t>Бурдонова</a:t>
            </a:r>
            <a:endParaRPr lang="ru-RU" sz="2800" dirty="0">
              <a:latin typeface="Calibri" pitchFamily="34" charset="0"/>
            </a:endParaRPr>
          </a:p>
          <a:p>
            <a:pPr lvl="2">
              <a:spcBef>
                <a:spcPts val="1800"/>
              </a:spcBef>
              <a:defRPr/>
            </a:pPr>
            <a:r>
              <a:rPr lang="ru-RU" sz="2800" dirty="0">
                <a:latin typeface="Calibri" pitchFamily="34" charset="0"/>
              </a:rPr>
              <a:t>Музыка:    </a:t>
            </a:r>
            <a:r>
              <a:rPr lang="en-US" sz="2800" dirty="0">
                <a:latin typeface="Calibri" pitchFamily="34" charset="0"/>
              </a:rPr>
              <a:t>Chariots De </a:t>
            </a:r>
            <a:r>
              <a:rPr lang="en-US" sz="2800" dirty="0" err="1">
                <a:latin typeface="Calibri" pitchFamily="34" charset="0"/>
              </a:rPr>
              <a:t>Feu</a:t>
            </a:r>
            <a:r>
              <a:rPr lang="en-US" sz="2800" dirty="0">
                <a:latin typeface="Calibri" pitchFamily="34" charset="0"/>
              </a:rPr>
              <a:t> (Vangelis)</a:t>
            </a:r>
            <a:endParaRPr lang="ru-RU" sz="2800" dirty="0">
              <a:latin typeface="Calibri" pitchFamily="34" charset="0"/>
            </a:endParaRPr>
          </a:p>
          <a:p>
            <a:pPr lvl="5">
              <a:defRPr/>
            </a:pPr>
            <a:r>
              <a:rPr lang="ru-RU" sz="2800" dirty="0">
                <a:latin typeface="Calibri" pitchFamily="34" charset="0"/>
              </a:rPr>
              <a:t>   </a:t>
            </a:r>
            <a:r>
              <a:rPr lang="fr-FR" sz="2800" dirty="0">
                <a:latin typeface="Calibri" pitchFamily="34" charset="0"/>
              </a:rPr>
              <a:t>Mariage D'amour (P. </a:t>
            </a:r>
            <a:r>
              <a:rPr lang="fr-FR" sz="2800" dirty="0">
                <a:latin typeface="Calibri" pitchFamily="34" charset="0"/>
              </a:rPr>
              <a:t>De Senneville)</a:t>
            </a:r>
            <a:endParaRPr lang="ru-RU" sz="2800" dirty="0">
              <a:latin typeface="Calibri" pitchFamily="34" charset="0"/>
            </a:endParaRPr>
          </a:p>
          <a:p>
            <a:pPr algn="ctr">
              <a:spcBef>
                <a:spcPts val="1800"/>
              </a:spcBef>
              <a:defRPr/>
            </a:pPr>
            <a:r>
              <a:rPr lang="ru-RU" sz="2800" dirty="0">
                <a:latin typeface="Calibri" pitchFamily="34" charset="0"/>
              </a:rPr>
              <a:t>Стихи читают </a:t>
            </a:r>
          </a:p>
          <a:p>
            <a:pPr algn="ctr">
              <a:defRPr/>
            </a:pPr>
            <a:r>
              <a:rPr lang="ru-RU" sz="2600" dirty="0">
                <a:latin typeface="Calibri" pitchFamily="34" charset="0"/>
              </a:rPr>
              <a:t>Игорь Бурдонов,  Маша Панфилова  и Людмила </a:t>
            </a:r>
            <a:r>
              <a:rPr lang="ru-RU" sz="2600" dirty="0" err="1">
                <a:latin typeface="Calibri" pitchFamily="34" charset="0"/>
              </a:rPr>
              <a:t>Василенкова</a:t>
            </a:r>
            <a:endParaRPr lang="ru-RU" sz="2600" dirty="0">
              <a:latin typeface="Calibri" pitchFamily="34" charset="0"/>
            </a:endParaRPr>
          </a:p>
          <a:p>
            <a:pPr algn="ctr">
              <a:spcBef>
                <a:spcPts val="1800"/>
              </a:spcBef>
              <a:defRPr/>
            </a:pPr>
            <a:r>
              <a:rPr lang="ru-RU" sz="2400" dirty="0">
                <a:latin typeface="Calibri" pitchFamily="34" charset="0"/>
              </a:rPr>
              <a:t>Обработка изображений, звука и анимация</a:t>
            </a:r>
            <a:br>
              <a:rPr lang="ru-RU" sz="2400" dirty="0">
                <a:latin typeface="Calibri" pitchFamily="34" charset="0"/>
              </a:rPr>
            </a:br>
            <a:r>
              <a:rPr lang="ru-RU" sz="2400" dirty="0">
                <a:latin typeface="Calibri" pitchFamily="34" charset="0"/>
              </a:rPr>
              <a:t>сделаны Игорем </a:t>
            </a:r>
            <a:r>
              <a:rPr lang="ru-RU" sz="2400" dirty="0" err="1">
                <a:latin typeface="Calibri" pitchFamily="34" charset="0"/>
              </a:rPr>
              <a:t>Бурдоновым</a:t>
            </a:r>
            <a:endParaRPr lang="en-US" sz="2400" dirty="0">
              <a:latin typeface="Calibri" pitchFamily="34" charset="0"/>
            </a:endParaRPr>
          </a:p>
          <a:p>
            <a:pPr algn="ctr">
              <a:spcBef>
                <a:spcPts val="2400"/>
              </a:spcBef>
              <a:defRPr/>
            </a:pPr>
            <a:r>
              <a:rPr lang="ru-RU" sz="2000" i="1" dirty="0">
                <a:latin typeface="Calibri" pitchFamily="34" charset="0"/>
              </a:rPr>
              <a:t>Литературный Клуб «Подвал № 1»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2000" i="1" dirty="0">
                <a:latin typeface="Calibri" pitchFamily="34" charset="0"/>
              </a:rPr>
              <a:t>110-ый вечер «</a:t>
            </a:r>
            <a:r>
              <a:rPr lang="ru-RU" sz="1400" dirty="0">
                <a:latin typeface="Comic Sans MS" pitchFamily="66" charset="0"/>
                <a:cs typeface="Courier New" pitchFamily="49" charset="0"/>
              </a:rPr>
              <a:t>З</a:t>
            </a:r>
            <a:r>
              <a:rPr lang="ru-RU" sz="2000" dirty="0">
                <a:latin typeface="Comic Sans MS" pitchFamily="66" charset="0"/>
                <a:cs typeface="Courier New" pitchFamily="49" charset="0"/>
              </a:rPr>
              <a:t>ВУК-</a:t>
            </a:r>
            <a:r>
              <a:rPr lang="ru-RU" sz="1400" dirty="0">
                <a:latin typeface="Comic Sans MS" pitchFamily="66" charset="0"/>
                <a:cs typeface="Courier New" pitchFamily="49" charset="0"/>
              </a:rPr>
              <a:t>Б</a:t>
            </a:r>
            <a:r>
              <a:rPr lang="ru-RU" sz="2000" dirty="0">
                <a:latin typeface="Comic Sans MS" pitchFamily="66" charset="0"/>
                <a:cs typeface="Courier New" pitchFamily="49" charset="0"/>
              </a:rPr>
              <a:t>УКВ-ВКУ</a:t>
            </a:r>
            <a:r>
              <a:rPr lang="ru-RU" sz="1400" dirty="0">
                <a:latin typeface="Comic Sans MS" pitchFamily="66" charset="0"/>
                <a:cs typeface="Courier New" pitchFamily="49" charset="0"/>
              </a:rPr>
              <a:t>С</a:t>
            </a:r>
            <a:r>
              <a:rPr lang="ru-RU" sz="2000" i="1" dirty="0">
                <a:latin typeface="Calibri" pitchFamily="34" charset="0"/>
              </a:rPr>
              <a:t>»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2000" i="1" dirty="0">
                <a:latin typeface="Calibri" pitchFamily="34" charset="0"/>
              </a:rPr>
              <a:t>28 ноября 2009 года</a:t>
            </a:r>
          </a:p>
        </p:txBody>
      </p: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53" presetClass="exit" presetSubtype="32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69</Words>
  <Application>Microsoft Office PowerPoint</Application>
  <PresentationFormat>Экран (4:3)</PresentationFormat>
  <Paragraphs>25</Paragraphs>
  <Slides>10</Slides>
  <Notes>10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Comic Sans MS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ISPRAS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Burdonov</dc:creator>
  <cp:lastModifiedBy>igor</cp:lastModifiedBy>
  <cp:revision>378</cp:revision>
  <dcterms:created xsi:type="dcterms:W3CDTF">2009-01-16T14:36:31Z</dcterms:created>
  <dcterms:modified xsi:type="dcterms:W3CDTF">2024-03-12T17:05:02Z</dcterms:modified>
</cp:coreProperties>
</file>